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6"/>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0" r:id="rId25"/>
    <p:sldId id="301" r:id="rId26"/>
    <p:sldId id="293" r:id="rId27"/>
    <p:sldId id="294" r:id="rId28"/>
    <p:sldId id="288" r:id="rId29"/>
    <p:sldId id="289" r:id="rId30"/>
    <p:sldId id="290" r:id="rId31"/>
    <p:sldId id="291" r:id="rId32"/>
    <p:sldId id="292" r:id="rId33"/>
    <p:sldId id="302" r:id="rId34"/>
    <p:sldId id="303" r:id="rId35"/>
    <p:sldId id="304" r:id="rId36"/>
    <p:sldId id="305" r:id="rId37"/>
    <p:sldId id="314" r:id="rId38"/>
    <p:sldId id="312" r:id="rId39"/>
    <p:sldId id="315" r:id="rId40"/>
    <p:sldId id="269" r:id="rId41"/>
    <p:sldId id="306" r:id="rId42"/>
    <p:sldId id="320" r:id="rId43"/>
    <p:sldId id="260" r:id="rId44"/>
    <p:sldId id="262" r:id="rId45"/>
  </p:sldIdLst>
  <p:sldSz cx="12192000" cy="6858000"/>
  <p:notesSz cx="6858000" cy="9144000"/>
  <p:embeddedFontLst>
    <p:embeddedFont>
      <p:font typeface="等线" panose="02010600030101010101" pitchFamily="2" charset="-122"/>
      <p:regular r:id="rId47"/>
      <p:bold r:id="rId48"/>
    </p:embeddedFont>
    <p:embeddedFont>
      <p:font typeface="宋体" panose="02010600030101010101" pitchFamily="2" charset="-122"/>
      <p:regular r:id="rId49"/>
    </p:embeddedFont>
    <p:embeddedFont>
      <p:font typeface="Cambria Math" panose="02040503050406030204" pitchFamily="18" charset="0"/>
      <p:regular r:id="rId50"/>
    </p:embeddedFont>
    <p:embeddedFont>
      <p:font typeface="Wingdings 2" panose="05020102010507070707" pitchFamily="18" charset="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9" autoAdjust="0"/>
    <p:restoredTop sz="91020" autoAdjust="0"/>
  </p:normalViewPr>
  <p:slideViewPr>
    <p:cSldViewPr snapToGrid="0">
      <p:cViewPr>
        <p:scale>
          <a:sx n="66" d="100"/>
          <a:sy n="66" d="100"/>
        </p:scale>
        <p:origin x="-115" y="15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34</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35</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36</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41</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42</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44</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wmf"/><Relationship Id="rId10" Type="http://schemas.openxmlformats.org/officeDocument/2006/relationships/image" Target="../media/image16.jpeg"/><Relationship Id="rId4" Type="http://schemas.openxmlformats.org/officeDocument/2006/relationships/oleObject" Target="../embeddings/oleObject4.bin"/><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8.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12.bin"/><Relationship Id="rId10" Type="http://schemas.openxmlformats.org/officeDocument/2006/relationships/image" Target="../media/image25.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8.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jpe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35"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36"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67"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09"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10"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11"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28"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58"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75"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50"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51"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08"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09"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10"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48"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49"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46"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smtClean="0">
                <a:solidFill>
                  <a:srgbClr val="0F007B"/>
                </a:solidFill>
              </a:rPr>
              <a:t>图 最优离机方案</a:t>
            </a:r>
            <a:endParaRPr lang="en-US" altLang="zh-CN" sz="1400" b="1" dirty="0" smtClean="0">
              <a:solidFill>
                <a:srgbClr val="0F007B"/>
              </a:solidFill>
            </a:endParaRPr>
          </a:p>
          <a:p>
            <a:pPr algn="ctr"/>
            <a:r>
              <a:rPr lang="en-US" altLang="zh-CN" sz="1400" b="1" dirty="0" smtClean="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738664"/>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放置行李时间影响比较（方差）</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放置行李时间影响比较（总时间）</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835</TotalTime>
  <Words>3470</Words>
  <Application>Microsoft Office PowerPoint</Application>
  <PresentationFormat>宽屏</PresentationFormat>
  <Paragraphs>477</Paragraphs>
  <Slides>44</Slides>
  <Notes>42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2" baseType="lpstr">
      <vt:lpstr>Times New Roman</vt:lpstr>
      <vt:lpstr>等线</vt:lpstr>
      <vt:lpstr>宋体</vt:lpstr>
      <vt:lpstr>Wingdings</vt:lpstr>
      <vt:lpstr>Cambria Math</vt:lpstr>
      <vt:lpstr>Wingdings 2</vt:lpstr>
      <vt:lpstr>引用</vt:lpstr>
      <vt:lpstr>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164</cp:revision>
  <dcterms:created xsi:type="dcterms:W3CDTF">2022-04-09T13:58:34Z</dcterms:created>
  <dcterms:modified xsi:type="dcterms:W3CDTF">2022-04-16T13:24:28Z</dcterms:modified>
</cp:coreProperties>
</file>